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3" autoAdjust="0"/>
    <p:restoredTop sz="93394" autoAdjust="0"/>
  </p:normalViewPr>
  <p:slideViewPr>
    <p:cSldViewPr showGuides="1">
      <p:cViewPr varScale="1">
        <p:scale>
          <a:sx n="69" d="100"/>
          <a:sy n="69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3F4CC-35B3-45F0-8032-D4755455A591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D121E-C14D-4196-B5D2-6EAB9E2E9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338736" y="980728"/>
            <a:ext cx="4478302" cy="3926316"/>
            <a:chOff x="2338736" y="1692277"/>
            <a:chExt cx="4478302" cy="3926316"/>
          </a:xfrm>
        </p:grpSpPr>
        <p:pic>
          <p:nvPicPr>
            <p:cNvPr id="11" name="Picture 8" descr="D:\Work\NPI\New VDP\Final Design\High Res Images\ODS404.png"/>
            <p:cNvPicPr>
              <a:picLocks noChangeAspect="1" noChangeArrowheads="1"/>
            </p:cNvPicPr>
            <p:nvPr/>
          </p:nvPicPr>
          <p:blipFill>
            <a:blip r:embed="rId3" cstate="print"/>
            <a:srcRect l="15148" r="7247"/>
            <a:stretch>
              <a:fillRect/>
            </a:stretch>
          </p:blipFill>
          <p:spPr bwMode="auto">
            <a:xfrm>
              <a:off x="4984211" y="2708920"/>
              <a:ext cx="1832827" cy="2664296"/>
            </a:xfrm>
            <a:prstGeom prst="rect">
              <a:avLst/>
            </a:prstGeom>
            <a:noFill/>
          </p:spPr>
        </p:pic>
        <p:pic>
          <p:nvPicPr>
            <p:cNvPr id="9" name="Picture 8" descr="Design _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8736" y="1692277"/>
              <a:ext cx="2921366" cy="3926316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267744" y="507589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>
                    <a:lumMod val="65000"/>
                  </a:schemeClr>
                </a:solidFill>
              </a:rPr>
              <a:t>SEETHRU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4.3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Color Hands-free VDP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4092" y="5555180"/>
            <a:ext cx="2915816" cy="82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206375" y="3678238"/>
            <a:ext cx="22098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200" b="1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Consumer profile 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HH income 5 Lacs &amp; above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Style conscious, 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Working Professionals, Nuclear Families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Tech Savvy, Mobile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Builders</a:t>
            </a:r>
            <a:endParaRPr lang="en-IN" sz="1200" dirty="0" smtClean="0">
              <a:solidFill>
                <a:prstClr val="black"/>
              </a:solidFill>
              <a:latin typeface="Century Gothic"/>
              <a:ea typeface="Tahoma" pitchFamily="34" charset="0"/>
              <a:cs typeface="Century Gothic"/>
            </a:endParaRPr>
          </a:p>
        </p:txBody>
      </p:sp>
      <p:pic>
        <p:nvPicPr>
          <p:cNvPr id="321540" name="Picture 2" descr="D:\Onkar Channe\Chrome downloads\icon_11315\icon_11315\icon_1131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265367"/>
            <a:ext cx="118903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2411760" y="1340768"/>
            <a:ext cx="0" cy="518457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" name="Group 19"/>
          <p:cNvGrpSpPr/>
          <p:nvPr/>
        </p:nvGrpSpPr>
        <p:grpSpPr>
          <a:xfrm>
            <a:off x="575686" y="5656263"/>
            <a:ext cx="1109188" cy="710742"/>
            <a:chOff x="7092280" y="3836684"/>
            <a:chExt cx="1080120" cy="800245"/>
          </a:xfrm>
        </p:grpSpPr>
        <p:pic>
          <p:nvPicPr>
            <p:cNvPr id="21" name="Picture 2" descr="C:\Users\mbp\AppData\Local\Microsoft\Windows\Temporary Internet Files\Content.Outlook\2AOB5WNY\CE-logo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3836684"/>
              <a:ext cx="545488" cy="384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C:\Users\mbp\AppData\Local\Microsoft\Windows\Temporary Internet Files\Content.Outlook\2AOB5WNY\fcc-logo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9776" y="3849686"/>
              <a:ext cx="462624" cy="33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164288" y="4221088"/>
              <a:ext cx="1008112" cy="415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Certified </a:t>
              </a:r>
              <a:endParaRPr lang="en-IN" dirty="0"/>
            </a:p>
          </p:txBody>
        </p:sp>
      </p:grpSp>
      <p:pic>
        <p:nvPicPr>
          <p:cNvPr id="30" name="Picture 29" descr="sig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553770" y="1344638"/>
            <a:ext cx="2375024" cy="839341"/>
          </a:xfrm>
          <a:prstGeom prst="wedgeRoundRectCallout">
            <a:avLst>
              <a:gd name="adj1" fmla="val -28211"/>
              <a:gd name="adj2" fmla="val 78650"/>
              <a:gd name="adj3" fmla="val 16667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“I need retrievable images and videos”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 Supports removable SD card 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563888" y="2492896"/>
            <a:ext cx="3168352" cy="2664296"/>
            <a:chOff x="3202832" y="1764285"/>
            <a:chExt cx="3708920" cy="3320899"/>
          </a:xfrm>
        </p:grpSpPr>
        <p:pic>
          <p:nvPicPr>
            <p:cNvPr id="25" name="Picture 8" descr="D:\Work\NPI\New VDP\Final Design\High Res Images\ODS404.png"/>
            <p:cNvPicPr>
              <a:picLocks noChangeAspect="1" noChangeArrowheads="1"/>
            </p:cNvPicPr>
            <p:nvPr/>
          </p:nvPicPr>
          <p:blipFill>
            <a:blip r:embed="rId6" cstate="print"/>
            <a:srcRect l="15148" r="7247"/>
            <a:stretch>
              <a:fillRect/>
            </a:stretch>
          </p:blipFill>
          <p:spPr bwMode="auto">
            <a:xfrm>
              <a:off x="5436096" y="2996952"/>
              <a:ext cx="1475656" cy="2088232"/>
            </a:xfrm>
            <a:prstGeom prst="rect">
              <a:avLst/>
            </a:prstGeom>
            <a:noFill/>
          </p:spPr>
        </p:pic>
        <p:pic>
          <p:nvPicPr>
            <p:cNvPr id="31" name="Picture 30" descr="Design _1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2832" y="1764285"/>
              <a:ext cx="2466167" cy="3226668"/>
            </a:xfrm>
            <a:prstGeom prst="rect">
              <a:avLst/>
            </a:prstGeom>
          </p:spPr>
        </p:pic>
      </p:grpSp>
      <p:sp>
        <p:nvSpPr>
          <p:cNvPr id="32" name="Rounded Rectangular Callout 31"/>
          <p:cNvSpPr/>
          <p:nvPr/>
        </p:nvSpPr>
        <p:spPr>
          <a:xfrm>
            <a:off x="2699792" y="1344638"/>
            <a:ext cx="2375024" cy="839341"/>
          </a:xfrm>
          <a:prstGeom prst="wedgeRoundRectCallout">
            <a:avLst>
              <a:gd name="adj1" fmla="val 24957"/>
              <a:gd name="adj2" fmla="val 73462"/>
              <a:gd name="adj3" fmla="val 16667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300" dirty="0">
                <a:solidFill>
                  <a:srgbClr val="000000"/>
                </a:solidFill>
                <a:cs typeface="Tahoma" pitchFamily="34" charset="0"/>
              </a:rPr>
              <a:t>“I need multiple indoor units</a:t>
            </a: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”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Supports 3 indoor units.</a:t>
            </a:r>
          </a:p>
        </p:txBody>
      </p:sp>
      <p:sp>
        <p:nvSpPr>
          <p:cNvPr id="33" name="Rounded Rectangular Callout 32"/>
          <p:cNvSpPr/>
          <p:nvPr/>
        </p:nvSpPr>
        <p:spPr>
          <a:xfrm>
            <a:off x="5148064" y="5373216"/>
            <a:ext cx="3780730" cy="1008112"/>
          </a:xfrm>
          <a:prstGeom prst="wedgeRoundRectCallout">
            <a:avLst>
              <a:gd name="adj1" fmla="val -15180"/>
              <a:gd name="adj2" fmla="val -78409"/>
              <a:gd name="adj3" fmla="val 16667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“I don</a:t>
            </a:r>
            <a:r>
              <a:rPr lang="fr-FR" sz="1300" dirty="0" smtClean="0">
                <a:solidFill>
                  <a:srgbClr val="000000"/>
                </a:solidFill>
                <a:cs typeface="Tahoma" pitchFamily="34" charset="0"/>
              </a:rPr>
              <a:t>’</a:t>
            </a: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t know who had come to visit me when I’m away.”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In built Memory to store video.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29709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251520" y="1340768"/>
          <a:ext cx="8640960" cy="4145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4094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j-lt"/>
                        </a:rPr>
                        <a:t>Feature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j-lt"/>
                        </a:rPr>
                        <a:t>Benefit to the Customer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1009654">
                <a:tc>
                  <a:txBody>
                    <a:bodyPr/>
                    <a:lstStyle/>
                    <a:p>
                      <a:r>
                        <a:rPr lang="en-US" dirty="0" smtClean="0"/>
                        <a:t>4.3” Indoor</a:t>
                      </a:r>
                      <a:r>
                        <a:rPr lang="en-US" baseline="0" dirty="0" smtClean="0"/>
                        <a:t> Screen option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Clear</a:t>
                      </a:r>
                      <a:r>
                        <a:rPr lang="en-US" b="1" baseline="0" dirty="0" smtClean="0"/>
                        <a:t> and Crisp images </a:t>
                      </a:r>
                      <a:r>
                        <a:rPr lang="en-US" baseline="0" dirty="0" smtClean="0"/>
                        <a:t>to help better identification and recognition of the visitor</a:t>
                      </a:r>
                      <a:endParaRPr lang="en-US" dirty="0"/>
                    </a:p>
                  </a:txBody>
                  <a:tcPr anchor="ctr"/>
                </a:tc>
              </a:tr>
              <a:tr h="1009654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Upto</a:t>
                      </a:r>
                      <a:r>
                        <a:rPr lang="en-US" baseline="0" dirty="0" smtClean="0"/>
                        <a:t> 2 Outdoor Unit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Dual Tier Security Level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aseline="0" dirty="0" smtClean="0"/>
                        <a:t>– One at Gate entry, second at main door entry.</a:t>
                      </a:r>
                    </a:p>
                    <a:p>
                      <a:r>
                        <a:rPr lang="en-US" baseline="0" dirty="0" smtClean="0"/>
                        <a:t>Suitable for multi-entrance villa.</a:t>
                      </a:r>
                      <a:endParaRPr lang="en-US" dirty="0"/>
                    </a:p>
                  </a:txBody>
                  <a:tcPr anchor="ctr"/>
                </a:tc>
              </a:tr>
              <a:tr h="1009654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 3</a:t>
                      </a:r>
                      <a:r>
                        <a:rPr lang="en-US" baseline="0" dirty="0" smtClean="0"/>
                        <a:t> Indoor Monitors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Answer visitor call form anywhere in the house. </a:t>
                      </a:r>
                      <a:r>
                        <a:rPr lang="en-US" b="1" dirty="0" smtClean="0"/>
                        <a:t>Extend monitoring capability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aseline="0" dirty="0" smtClean="0"/>
                        <a:t>to Study Room, Kitchen, Bedroom etc</a:t>
                      </a:r>
                      <a:endParaRPr lang="en-US" dirty="0" smtClean="0"/>
                    </a:p>
                  </a:txBody>
                  <a:tcPr anchor="ctr"/>
                </a:tc>
              </a:tr>
              <a:tr h="706758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</a:t>
                      </a:r>
                      <a:r>
                        <a:rPr lang="en-US" baseline="0" dirty="0" smtClean="0"/>
                        <a:t> SD to capture photographs and record videos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View, Copy, e-mail, </a:t>
                      </a:r>
                      <a:r>
                        <a:rPr lang="en-US" b="1" dirty="0" smtClean="0"/>
                        <a:t>manage visitor photographs</a:t>
                      </a:r>
                      <a:r>
                        <a:rPr lang="en-US" dirty="0" smtClean="0"/>
                        <a:t> and</a:t>
                      </a:r>
                      <a:r>
                        <a:rPr lang="en-US" baseline="0" dirty="0" smtClean="0"/>
                        <a:t> video clip using SD card</a:t>
                      </a:r>
                      <a:endParaRPr lang="en-US" dirty="0" smtClean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1" name="Picture 10" descr="s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338736" y="1374892"/>
            <a:ext cx="4478302" cy="3926316"/>
            <a:chOff x="2338736" y="1692277"/>
            <a:chExt cx="4478302" cy="3926316"/>
          </a:xfrm>
        </p:grpSpPr>
        <p:pic>
          <p:nvPicPr>
            <p:cNvPr id="18" name="Picture 8" descr="D:\Work\NPI\New VDP\Final Design\High Res Images\ODS404.png"/>
            <p:cNvPicPr>
              <a:picLocks noChangeAspect="1" noChangeArrowheads="1"/>
            </p:cNvPicPr>
            <p:nvPr/>
          </p:nvPicPr>
          <p:blipFill>
            <a:blip r:embed="rId3" cstate="print"/>
            <a:srcRect l="15148" r="7247"/>
            <a:stretch>
              <a:fillRect/>
            </a:stretch>
          </p:blipFill>
          <p:spPr bwMode="auto">
            <a:xfrm>
              <a:off x="4984211" y="2708920"/>
              <a:ext cx="1832827" cy="2664296"/>
            </a:xfrm>
            <a:prstGeom prst="rect">
              <a:avLst/>
            </a:prstGeom>
            <a:noFill/>
          </p:spPr>
        </p:pic>
        <p:pic>
          <p:nvPicPr>
            <p:cNvPr id="19" name="Picture 18" descr="Design _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8736" y="1692277"/>
              <a:ext cx="2921366" cy="3926316"/>
            </a:xfrm>
            <a:prstGeom prst="rect">
              <a:avLst/>
            </a:prstGeom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67744" y="507589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SEETHRU 4.3” Color Hands-free VDP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4092" y="5555180"/>
            <a:ext cx="2915816" cy="82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178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Sushant Bhargava</dc:creator>
  <cp:lastModifiedBy>Mehernosh B. Pithawala</cp:lastModifiedBy>
  <cp:revision>4</cp:revision>
  <dcterms:created xsi:type="dcterms:W3CDTF">2014-10-02T11:25:27Z</dcterms:created>
  <dcterms:modified xsi:type="dcterms:W3CDTF">2014-10-02T11:59:36Z</dcterms:modified>
</cp:coreProperties>
</file>